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114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401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435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880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576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185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7577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343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738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346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411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556D5-DCA0-460F-819C-40305B1AEFE5}" type="datetimeFigureOut">
              <a:rPr lang="en-NZ" smtClean="0"/>
              <a:t>28/06/2020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1404F-D31E-4E97-96B0-D8F4FF4E7AD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897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Keeping Things Tidy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How to clean up the events</a:t>
            </a:r>
          </a:p>
        </p:txBody>
      </p:sp>
    </p:spTree>
    <p:extLst>
      <p:ext uri="{BB962C8B-B14F-4D97-AF65-F5344CB8AC3E}">
        <p14:creationId xmlns:p14="http://schemas.microsoft.com/office/powerpoint/2010/main" val="1012082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7494"/>
            <a:ext cx="4733925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773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225" y="517525"/>
            <a:ext cx="68119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3665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059582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IMPORTANT</a:t>
            </a:r>
          </a:p>
          <a:p>
            <a:endParaRPr lang="en-NZ" sz="2400" dirty="0"/>
          </a:p>
          <a:p>
            <a:r>
              <a:rPr lang="en-NZ" sz="2400" dirty="0"/>
              <a:t>Correct the player numbers before uploading names</a:t>
            </a:r>
          </a:p>
          <a:p>
            <a:endParaRPr lang="en-NZ" sz="2400" dirty="0"/>
          </a:p>
          <a:p>
            <a:r>
              <a:rPr lang="en-NZ" sz="2400" dirty="0"/>
              <a:t>If you have uploaded names already – no problem, just upload again after the changes.</a:t>
            </a:r>
          </a:p>
        </p:txBody>
      </p:sp>
    </p:spTree>
    <p:extLst>
      <p:ext uri="{BB962C8B-B14F-4D97-AF65-F5344CB8AC3E}">
        <p14:creationId xmlns:p14="http://schemas.microsoft.com/office/powerpoint/2010/main" val="138158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CAHNGING SCORES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1165225"/>
            <a:ext cx="40767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190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1510"/>
            <a:ext cx="324802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571625"/>
            <a:ext cx="494347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701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7494"/>
            <a:ext cx="5019675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55" y="3507854"/>
            <a:ext cx="30956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224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95486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/>
              <a:t>IMPORTANT POINTS</a:t>
            </a:r>
          </a:p>
          <a:p>
            <a:pPr marL="457200" indent="-457200">
              <a:buFont typeface="+mj-lt"/>
              <a:buAutoNum type="arabicPeriod"/>
            </a:pPr>
            <a:r>
              <a:rPr lang="en-NZ" sz="2000" dirty="0"/>
              <a:t>The number of tricks is entered – making “6” is 12 tricks</a:t>
            </a:r>
          </a:p>
          <a:p>
            <a:pPr marL="457200" indent="-457200">
              <a:buFont typeface="+mj-lt"/>
              <a:buAutoNum type="arabicPeriod"/>
            </a:pPr>
            <a:r>
              <a:rPr lang="en-NZ" sz="2000" dirty="0"/>
              <a:t>The hand record is shown to assist you.</a:t>
            </a:r>
          </a:p>
          <a:p>
            <a:pPr marL="457200" indent="-457200">
              <a:buFont typeface="+mj-lt"/>
              <a:buAutoNum type="arabicPeriod"/>
            </a:pPr>
            <a:r>
              <a:rPr lang="en-NZ" sz="2000" dirty="0"/>
              <a:t>Scores can be entered in the cells for missing boards</a:t>
            </a:r>
          </a:p>
          <a:p>
            <a:pPr marL="457200" indent="-457200">
              <a:buFont typeface="+mj-lt"/>
              <a:buAutoNum type="arabicPeriod"/>
            </a:pPr>
            <a:r>
              <a:rPr lang="en-NZ" sz="2000" dirty="0"/>
              <a:t>Adjustments can be made in the form 60%-40%</a:t>
            </a:r>
            <a:br>
              <a:rPr lang="en-NZ" sz="2000" dirty="0"/>
            </a:br>
            <a:r>
              <a:rPr lang="en-NZ" sz="2000" dirty="0"/>
              <a:t>Remember to remove all the information from the line before entering the adjustment.</a:t>
            </a:r>
            <a:br>
              <a:rPr lang="en-NZ" sz="2000" dirty="0"/>
            </a:br>
            <a:r>
              <a:rPr lang="en-NZ" sz="2000" dirty="0"/>
              <a:t>When the scores are uploaded, the adjustment is automatically applied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67025"/>
            <a:ext cx="464820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634" y="3723878"/>
            <a:ext cx="26289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93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239043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NOTE </a:t>
            </a:r>
            <a:r>
              <a:rPr lang="en-NZ" sz="2400" b="1"/>
              <a:t>on locating </a:t>
            </a:r>
            <a:r>
              <a:rPr lang="en-NZ" sz="2400" b="1" dirty="0"/>
              <a:t>dealing file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00708"/>
            <a:ext cx="2828925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00783"/>
            <a:ext cx="6288087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018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Start BOS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29740"/>
            <a:ext cx="1865656" cy="106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333222"/>
            <a:ext cx="291465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370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63638"/>
            <a:ext cx="5168974" cy="2730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12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7574"/>
            <a:ext cx="406717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20072" y="987574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Select event to be removed</a:t>
            </a:r>
          </a:p>
          <a:p>
            <a:endParaRPr lang="en-NZ" dirty="0"/>
          </a:p>
          <a:p>
            <a:r>
              <a:rPr lang="en-NZ" dirty="0"/>
              <a:t>Click either “Archive” or “Trash”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2344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855663"/>
            <a:ext cx="383857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072" y="987574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The list may be sorted by event name or by creation date by clicking on the appropriate heading.</a:t>
            </a:r>
          </a:p>
          <a:p>
            <a:endParaRPr lang="en-NZ" sz="2400" b="1" dirty="0"/>
          </a:p>
        </p:txBody>
      </p:sp>
    </p:spTree>
    <p:extLst>
      <p:ext uri="{BB962C8B-B14F-4D97-AF65-F5344CB8AC3E}">
        <p14:creationId xmlns:p14="http://schemas.microsoft.com/office/powerpoint/2010/main" val="273603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9542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Keep the BOS sessions tidy and users will not have problems selecting the correct session to run</a:t>
            </a:r>
          </a:p>
          <a:p>
            <a:endParaRPr lang="en-NZ" dirty="0"/>
          </a:p>
          <a:p>
            <a:r>
              <a:rPr lang="en-NZ" dirty="0"/>
              <a:t>Let them get too full and users will select the wrong session and this has the potential to cause problems.</a:t>
            </a:r>
          </a:p>
        </p:txBody>
      </p:sp>
    </p:spTree>
    <p:extLst>
      <p:ext uri="{BB962C8B-B14F-4D97-AF65-F5344CB8AC3E}">
        <p14:creationId xmlns:p14="http://schemas.microsoft.com/office/powerpoint/2010/main" val="14019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339503"/>
            <a:ext cx="7772400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dirty="0"/>
              <a:t>Changing Player Names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7614"/>
            <a:ext cx="5534025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284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7494"/>
            <a:ext cx="4705350" cy="561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23678"/>
            <a:ext cx="37338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982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1198563"/>
            <a:ext cx="466725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3410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190</Words>
  <Application>Microsoft Office PowerPoint</Application>
  <PresentationFormat>On-screen Show (16:9)</PresentationFormat>
  <Paragraphs>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Keeping Things Tidy</vt:lpstr>
      <vt:lpstr>Start BOS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CAHNGING SCORES</vt:lpstr>
      <vt:lpstr>PowerPoint Presentation</vt:lpstr>
      <vt:lpstr>PowerPoint Presentation</vt:lpstr>
      <vt:lpstr>PowerPoint Presentation</vt:lpstr>
      <vt:lpstr>PowerPoint Presentation</vt:lpstr>
    </vt:vector>
  </TitlesOfParts>
  <Company>Acclaim Software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Things Tidy</dc:title>
  <dc:creator>MartinO BridgeNZ</dc:creator>
  <cp:lastModifiedBy>MartinO BridgeNZ</cp:lastModifiedBy>
  <cp:revision>9</cp:revision>
  <dcterms:created xsi:type="dcterms:W3CDTF">2018-06-01T06:40:48Z</dcterms:created>
  <dcterms:modified xsi:type="dcterms:W3CDTF">2020-06-28T18:45:37Z</dcterms:modified>
</cp:coreProperties>
</file>