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10018713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6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r>
              <a:rPr lang="en-NZ" smtClean="0"/>
              <a:t>Dealing Process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4952" y="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91984C1-E31E-4854-A34D-CE02BA02918F}" type="datetimeFigureOut">
              <a:rPr lang="en-NZ" smtClean="0"/>
              <a:t>28/06/2019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4952" y="654256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51CCE74-B92A-4653-B846-2855D11801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1679773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r>
              <a:rPr lang="en-NZ" smtClean="0"/>
              <a:t>Dealing Process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532" y="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A730B2A-21D9-4BCD-8EF0-D9B01C892D1C}" type="datetimeFigureOut">
              <a:rPr lang="en-NZ" smtClean="0"/>
              <a:t>28/06/2019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1450" y="515938"/>
            <a:ext cx="4595813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1872" y="3271878"/>
            <a:ext cx="8014970" cy="3099673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161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532" y="6542161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8A5D372-BA65-4EBB-A72E-B3232F22131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5832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5D372-BA65-4EBB-A72E-B3232F221316}" type="slidenum">
              <a:rPr lang="en-NZ" smtClean="0"/>
              <a:t>1</a:t>
            </a:fld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9B2E181-4BA9-4A99-BEBE-1179D9FA3EFE}" type="datetime1">
              <a:rPr lang="en-NZ" smtClean="0"/>
              <a:t>28/06/2019</a:t>
            </a:fld>
            <a:endParaRPr lang="en-NZ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NZ" smtClean="0"/>
              <a:t>Dealing Process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731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Dealing files generated with BOS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Presentation by</a:t>
            </a:r>
          </a:p>
          <a:p>
            <a:r>
              <a:rPr lang="en-NZ" dirty="0" smtClean="0"/>
              <a:t>BridgeNZ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5972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Start Dealer4</a:t>
            </a:r>
            <a:endParaRPr lang="en-NZ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14451"/>
            <a:ext cx="914528" cy="621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2321" y="1371601"/>
            <a:ext cx="6693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Start Dealer4 using the Dealer4 icon on the desktop or in the Quick Start menu</a:t>
            </a:r>
            <a:endParaRPr lang="en-NZ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057400"/>
            <a:ext cx="3400425" cy="23574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16471" y="2017931"/>
            <a:ext cx="44196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Click File </a:t>
            </a:r>
            <a:r>
              <a:rPr lang="en-NZ" dirty="0">
                <a:sym typeface="Wingdings"/>
              </a:rPr>
              <a:t></a:t>
            </a:r>
            <a:r>
              <a:rPr lang="en-NZ" dirty="0"/>
              <a:t> Load</a:t>
            </a:r>
          </a:p>
          <a:p>
            <a:r>
              <a:rPr lang="en-NZ" dirty="0"/>
              <a:t> </a:t>
            </a:r>
          </a:p>
          <a:p>
            <a:r>
              <a:rPr lang="en-NZ" dirty="0"/>
              <a:t> </a:t>
            </a:r>
            <a:r>
              <a:rPr lang="en-NZ" dirty="0" smtClean="0"/>
              <a:t>This </a:t>
            </a:r>
            <a:r>
              <a:rPr lang="en-NZ" dirty="0"/>
              <a:t>should open in the folder C:\BOS\Events with your newly created events folder at the top of the list</a:t>
            </a:r>
            <a:r>
              <a:rPr lang="en-NZ" dirty="0" smtClean="0"/>
              <a:t>.</a:t>
            </a:r>
            <a:endParaRPr lang="en-NZ" dirty="0"/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645317"/>
            <a:ext cx="5022850" cy="104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Finding the </a:t>
            </a:r>
            <a:r>
              <a:rPr lang="en-NZ" dirty="0" err="1" smtClean="0"/>
              <a:t>pbn</a:t>
            </a:r>
            <a:r>
              <a:rPr lang="en-NZ" dirty="0" smtClean="0"/>
              <a:t> file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00151"/>
            <a:ext cx="3886200" cy="3394472"/>
          </a:xfrm>
        </p:spPr>
        <p:txBody>
          <a:bodyPr/>
          <a:lstStyle/>
          <a:p>
            <a:r>
              <a:rPr lang="en-NZ" sz="2400" dirty="0" smtClean="0"/>
              <a:t>Click </a:t>
            </a:r>
            <a:r>
              <a:rPr lang="en-NZ" sz="2400" dirty="0"/>
              <a:t>on the </a:t>
            </a:r>
            <a:r>
              <a:rPr lang="en-NZ" sz="2400" dirty="0" smtClean="0"/>
              <a:t>required folder (session day) then click OPEN</a:t>
            </a:r>
            <a:br>
              <a:rPr lang="en-NZ" sz="2400" dirty="0" smtClean="0"/>
            </a:br>
            <a:r>
              <a:rPr lang="en-NZ" sz="2400" dirty="0" smtClean="0"/>
              <a:t>[Or just double-click the folder]</a:t>
            </a:r>
          </a:p>
          <a:p>
            <a:endParaRPr lang="en-NZ" dirty="0"/>
          </a:p>
          <a:p>
            <a:r>
              <a:rPr lang="en-NZ" sz="2400" dirty="0" smtClean="0"/>
              <a:t>Now </a:t>
            </a:r>
            <a:r>
              <a:rPr lang="en-NZ" sz="2400" dirty="0"/>
              <a:t>click on DATA then OPEN</a:t>
            </a:r>
          </a:p>
          <a:p>
            <a:endParaRPr lang="en-NZ" dirty="0" smtClean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1" y="971550"/>
            <a:ext cx="4631055" cy="176498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247" y="2971800"/>
            <a:ext cx="478536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1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Finding the </a:t>
            </a:r>
            <a:r>
              <a:rPr lang="en-NZ" dirty="0" err="1" smtClean="0"/>
              <a:t>pbn</a:t>
            </a:r>
            <a:r>
              <a:rPr lang="en-NZ" dirty="0" smtClean="0"/>
              <a:t> file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00151"/>
            <a:ext cx="3886200" cy="2171700"/>
          </a:xfrm>
        </p:spPr>
        <p:txBody>
          <a:bodyPr>
            <a:normAutofit fontScale="92500" lnSpcReduction="10000"/>
          </a:bodyPr>
          <a:lstStyle/>
          <a:p>
            <a:r>
              <a:rPr lang="en-NZ" sz="2400" dirty="0"/>
              <a:t>Then on the filename and OPEN</a:t>
            </a:r>
          </a:p>
          <a:p>
            <a:endParaRPr lang="en-NZ" dirty="0"/>
          </a:p>
          <a:p>
            <a:r>
              <a:rPr lang="en-NZ" sz="2400" dirty="0"/>
              <a:t>Now deal as usual by clicking DEAL – when finished close Dealer4</a:t>
            </a:r>
          </a:p>
          <a:p>
            <a:endParaRPr lang="en-NZ" dirty="0" smtClean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4301172" y="1179239"/>
            <a:ext cx="4715510" cy="178736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4379480" y="2945824"/>
            <a:ext cx="4049395" cy="213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Final Notes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NOTE: If you want to print hand records from Dealer4, then you may need to click Analyse in the top menu bar to get the makeable contracts.</a:t>
            </a:r>
          </a:p>
          <a:p>
            <a:pPr marL="0" indent="0">
              <a:buNone/>
            </a:pPr>
            <a:r>
              <a:rPr lang="en-NZ" b="1" i="1" dirty="0"/>
              <a:t> </a:t>
            </a:r>
            <a:endParaRPr lang="en-NZ" dirty="0"/>
          </a:p>
          <a:p>
            <a:r>
              <a:rPr lang="en-NZ" b="1" i="1" dirty="0"/>
              <a:t>Repeat the process from the top for other nights – creating the BOS event and generating the deals there then opening Dealer4 and dealing the boards.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360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Scorer Setup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5105400" cy="3394472"/>
          </a:xfrm>
        </p:spPr>
        <p:txBody>
          <a:bodyPr/>
          <a:lstStyle/>
          <a:p>
            <a:r>
              <a:rPr lang="en-NZ" dirty="0" smtClean="0"/>
              <a:t>In the Scorer Options </a:t>
            </a:r>
            <a:r>
              <a:rPr lang="en-NZ" dirty="0" smtClean="0">
                <a:sym typeface="Wingdings" panose="05000000000000000000" pitchFamily="2" charset="2"/>
              </a:rPr>
              <a:t> Files tab</a:t>
            </a:r>
          </a:p>
          <a:p>
            <a:r>
              <a:rPr lang="en-NZ" dirty="0" smtClean="0"/>
              <a:t>Set the Deals Folder to the appropriate place to retrieve the deals for the session.</a:t>
            </a:r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416" y="971550"/>
            <a:ext cx="321945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25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128</Words>
  <Application>Microsoft Office PowerPoint</Application>
  <PresentationFormat>On-screen Show (16:9)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Dealing files generated with BOS</vt:lpstr>
      <vt:lpstr>Start Dealer4</vt:lpstr>
      <vt:lpstr>Finding the pbn file</vt:lpstr>
      <vt:lpstr>Finding the pbn file</vt:lpstr>
      <vt:lpstr>Final Notes</vt:lpstr>
      <vt:lpstr>Scorer Setup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files generated with BOS</dc:title>
  <dc:creator/>
  <cp:lastModifiedBy>MartinO BridgeNZ</cp:lastModifiedBy>
  <cp:revision>7</cp:revision>
  <cp:lastPrinted>2018-04-15T00:57:44Z</cp:lastPrinted>
  <dcterms:created xsi:type="dcterms:W3CDTF">2006-08-16T00:00:00Z</dcterms:created>
  <dcterms:modified xsi:type="dcterms:W3CDTF">2019-06-27T20:02:45Z</dcterms:modified>
</cp:coreProperties>
</file>